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8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0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1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8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5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F68D4-5310-400D-AB7D-9B4633B50B68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BF59-D066-4CC4-8282-1ECC0A45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810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587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926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403028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735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3747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694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3915"/>
          </a:xfrm>
        </p:spPr>
      </p:pic>
    </p:spTree>
    <p:extLst>
      <p:ext uri="{BB962C8B-B14F-4D97-AF65-F5344CB8AC3E}">
        <p14:creationId xmlns:p14="http://schemas.microsoft.com/office/powerpoint/2010/main" val="148489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381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353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45112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056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834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3174"/>
          </a:xfrm>
        </p:spPr>
      </p:pic>
    </p:spTree>
    <p:extLst>
      <p:ext uri="{BB962C8B-B14F-4D97-AF65-F5344CB8AC3E}">
        <p14:creationId xmlns:p14="http://schemas.microsoft.com/office/powerpoint/2010/main" val="1243540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2025-08-08T13:16:14Z</dcterms:created>
  <dcterms:modified xsi:type="dcterms:W3CDTF">2025-08-08T13:21:27Z</dcterms:modified>
</cp:coreProperties>
</file>